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6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3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6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47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6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5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18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52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6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9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1B272-2AEA-4E91-B254-4B5E35B26DF8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E5BC3-6B6C-4D89-B51E-7E1477173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8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ESSENTIAL STEPS IN BECOMING AND STAYING RICH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1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320675"/>
            <a:ext cx="9144000" cy="3189288"/>
          </a:xfrm>
        </p:spPr>
        <p:txBody>
          <a:bodyPr>
            <a:normAutofit/>
          </a:bodyPr>
          <a:lstStyle/>
          <a:p>
            <a:r>
              <a:rPr lang="en-US" dirty="0" smtClean="0"/>
              <a:t>There are five things the rich have always talked about repeatedly that will allow you build a fortune. A among others are;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31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Mind set.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38742"/>
          </a:xfrm>
        </p:spPr>
        <p:txBody>
          <a:bodyPr>
            <a:normAutofit/>
          </a:bodyPr>
          <a:lstStyle/>
          <a:p>
            <a:r>
              <a:rPr lang="en-US" dirty="0" smtClean="0"/>
              <a:t>It is the way one thinks. It is the center of every thing. The right mind set is made up of the following;</a:t>
            </a:r>
          </a:p>
          <a:p>
            <a:r>
              <a:rPr lang="en-US" dirty="0" smtClean="0"/>
              <a:t>Confidence</a:t>
            </a:r>
          </a:p>
          <a:p>
            <a:r>
              <a:rPr lang="en-US" dirty="0" smtClean="0"/>
              <a:t>Awareness</a:t>
            </a:r>
          </a:p>
          <a:p>
            <a:r>
              <a:rPr lang="en-US" dirty="0" smtClean="0"/>
              <a:t>Attitude of massive success.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19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 work.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network is your number one. Building the right network is an essential part to building wealth. You need to be in the company of people doing what you want.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9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Many successful people say if you want to build a skyscraper, you must first build a strong foundation.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4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125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ESSENTIAL STEPS IN BECOMING AND STAYING RICH</vt:lpstr>
      <vt:lpstr>There are five things the rich have always talked about repeatedly that will allow you build a fortune. A among others are;</vt:lpstr>
      <vt:lpstr>Mind set.</vt:lpstr>
      <vt:lpstr>Net work.</vt:lpstr>
      <vt:lpstr>Conclusion.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STEPS IN BECOMING AND STAYING RICH</dc:title>
  <dc:creator>DAVE</dc:creator>
  <cp:lastModifiedBy>DAVE</cp:lastModifiedBy>
  <cp:revision>15</cp:revision>
  <dcterms:created xsi:type="dcterms:W3CDTF">2006-11-30T11:36:34Z</dcterms:created>
  <dcterms:modified xsi:type="dcterms:W3CDTF">2006-11-30T13:25:22Z</dcterms:modified>
</cp:coreProperties>
</file>